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6" d="100"/>
          <a:sy n="66" d="100"/>
        </p:scale>
        <p:origin x="82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Colgrow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 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r>
              <a:rPr lang="en-US" sz="2400" dirty="0">
                <a:solidFill>
                  <a:schemeClr val="accent1"/>
                </a:solidFill>
              </a:rPr>
              <a:t>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sz="2400" dirty="0">
                <a:solidFill>
                  <a:schemeClr val="accent1"/>
                </a:solidFill>
              </a:rPr>
              <a:t>grow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2883B0-BFD9-77B9-0C38-A522158B7561}"/>
              </a:ext>
            </a:extLst>
          </p:cNvPr>
          <p:cNvSpPr txBox="1"/>
          <p:nvPr/>
        </p:nvSpPr>
        <p:spPr>
          <a:xfrm>
            <a:off x="1056641" y="4672739"/>
            <a:ext cx="321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NNECT.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429DA-08A9-DA4E-F92C-742E994F077C}"/>
              </a:ext>
            </a:extLst>
          </p:cNvPr>
          <p:cNvSpPr txBox="1"/>
          <p:nvPr/>
        </p:nvSpPr>
        <p:spPr>
          <a:xfrm>
            <a:off x="2472608" y="4674632"/>
            <a:ext cx="229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EARN.          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C3561-634E-A483-B7D6-0383D1B41250}"/>
              </a:ext>
            </a:extLst>
          </p:cNvPr>
          <p:cNvSpPr/>
          <p:nvPr/>
        </p:nvSpPr>
        <p:spPr>
          <a:xfrm>
            <a:off x="8660136" y="5586710"/>
            <a:ext cx="3368038" cy="523220"/>
          </a:xfrm>
          <a:custGeom>
            <a:avLst/>
            <a:gdLst>
              <a:gd name="connsiteX0" fmla="*/ 0 w 3368038"/>
              <a:gd name="connsiteY0" fmla="*/ 0 h 523220"/>
              <a:gd name="connsiteX1" fmla="*/ 561340 w 3368038"/>
              <a:gd name="connsiteY1" fmla="*/ 0 h 523220"/>
              <a:gd name="connsiteX2" fmla="*/ 1088999 w 3368038"/>
              <a:gd name="connsiteY2" fmla="*/ 0 h 523220"/>
              <a:gd name="connsiteX3" fmla="*/ 1616658 w 3368038"/>
              <a:gd name="connsiteY3" fmla="*/ 0 h 523220"/>
              <a:gd name="connsiteX4" fmla="*/ 2245359 w 3368038"/>
              <a:gd name="connsiteY4" fmla="*/ 0 h 523220"/>
              <a:gd name="connsiteX5" fmla="*/ 2705657 w 3368038"/>
              <a:gd name="connsiteY5" fmla="*/ 0 h 523220"/>
              <a:gd name="connsiteX6" fmla="*/ 3368038 w 3368038"/>
              <a:gd name="connsiteY6" fmla="*/ 0 h 523220"/>
              <a:gd name="connsiteX7" fmla="*/ 3368038 w 3368038"/>
              <a:gd name="connsiteY7" fmla="*/ 523220 h 523220"/>
              <a:gd name="connsiteX8" fmla="*/ 2907739 w 3368038"/>
              <a:gd name="connsiteY8" fmla="*/ 523220 h 523220"/>
              <a:gd name="connsiteX9" fmla="*/ 2380080 w 3368038"/>
              <a:gd name="connsiteY9" fmla="*/ 523220 h 523220"/>
              <a:gd name="connsiteX10" fmla="*/ 1852421 w 3368038"/>
              <a:gd name="connsiteY10" fmla="*/ 523220 h 523220"/>
              <a:gd name="connsiteX11" fmla="*/ 1358442 w 3368038"/>
              <a:gd name="connsiteY11" fmla="*/ 523220 h 523220"/>
              <a:gd name="connsiteX12" fmla="*/ 830783 w 3368038"/>
              <a:gd name="connsiteY12" fmla="*/ 523220 h 523220"/>
              <a:gd name="connsiteX13" fmla="*/ 0 w 3368038"/>
              <a:gd name="connsiteY13" fmla="*/ 523220 h 523220"/>
              <a:gd name="connsiteX14" fmla="*/ 0 w 3368038"/>
              <a:gd name="connsiteY1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68038" h="523220" fill="none" extrusionOk="0">
                <a:moveTo>
                  <a:pt x="0" y="0"/>
                </a:moveTo>
                <a:cubicBezTo>
                  <a:pt x="140630" y="-11477"/>
                  <a:pt x="437788" y="57600"/>
                  <a:pt x="561340" y="0"/>
                </a:cubicBezTo>
                <a:cubicBezTo>
                  <a:pt x="684892" y="-57600"/>
                  <a:pt x="980729" y="48717"/>
                  <a:pt x="1088999" y="0"/>
                </a:cubicBezTo>
                <a:cubicBezTo>
                  <a:pt x="1197269" y="-48717"/>
                  <a:pt x="1406709" y="49420"/>
                  <a:pt x="1616658" y="0"/>
                </a:cubicBezTo>
                <a:cubicBezTo>
                  <a:pt x="1826607" y="-49420"/>
                  <a:pt x="2051935" y="66145"/>
                  <a:pt x="2245359" y="0"/>
                </a:cubicBezTo>
                <a:cubicBezTo>
                  <a:pt x="2438783" y="-66145"/>
                  <a:pt x="2580067" y="54798"/>
                  <a:pt x="2705657" y="0"/>
                </a:cubicBezTo>
                <a:cubicBezTo>
                  <a:pt x="2831247" y="-54798"/>
                  <a:pt x="3126638" y="72901"/>
                  <a:pt x="3368038" y="0"/>
                </a:cubicBezTo>
                <a:cubicBezTo>
                  <a:pt x="3402821" y="124374"/>
                  <a:pt x="3320947" y="269274"/>
                  <a:pt x="3368038" y="523220"/>
                </a:cubicBezTo>
                <a:cubicBezTo>
                  <a:pt x="3232430" y="534802"/>
                  <a:pt x="3064886" y="492299"/>
                  <a:pt x="2907739" y="523220"/>
                </a:cubicBezTo>
                <a:cubicBezTo>
                  <a:pt x="2750592" y="554141"/>
                  <a:pt x="2623949" y="463426"/>
                  <a:pt x="2380080" y="523220"/>
                </a:cubicBezTo>
                <a:cubicBezTo>
                  <a:pt x="2136211" y="583014"/>
                  <a:pt x="2034504" y="501152"/>
                  <a:pt x="1852421" y="523220"/>
                </a:cubicBezTo>
                <a:cubicBezTo>
                  <a:pt x="1670338" y="545288"/>
                  <a:pt x="1507180" y="472328"/>
                  <a:pt x="1358442" y="523220"/>
                </a:cubicBezTo>
                <a:cubicBezTo>
                  <a:pt x="1209704" y="574112"/>
                  <a:pt x="996284" y="485159"/>
                  <a:pt x="830783" y="523220"/>
                </a:cubicBezTo>
                <a:cubicBezTo>
                  <a:pt x="665282" y="561281"/>
                  <a:pt x="225433" y="455953"/>
                  <a:pt x="0" y="523220"/>
                </a:cubicBezTo>
                <a:cubicBezTo>
                  <a:pt x="-16343" y="399288"/>
                  <a:pt x="39668" y="215153"/>
                  <a:pt x="0" y="0"/>
                </a:cubicBezTo>
                <a:close/>
              </a:path>
              <a:path w="3368038" h="523220" stroke="0" extrusionOk="0">
                <a:moveTo>
                  <a:pt x="0" y="0"/>
                </a:moveTo>
                <a:cubicBezTo>
                  <a:pt x="214272" y="-63702"/>
                  <a:pt x="433375" y="60600"/>
                  <a:pt x="561340" y="0"/>
                </a:cubicBezTo>
                <a:cubicBezTo>
                  <a:pt x="689305" y="-60600"/>
                  <a:pt x="962468" y="44773"/>
                  <a:pt x="1190040" y="0"/>
                </a:cubicBezTo>
                <a:cubicBezTo>
                  <a:pt x="1417612" y="-44773"/>
                  <a:pt x="1631713" y="73514"/>
                  <a:pt x="1818741" y="0"/>
                </a:cubicBezTo>
                <a:cubicBezTo>
                  <a:pt x="2005769" y="-73514"/>
                  <a:pt x="2117164" y="58175"/>
                  <a:pt x="2312719" y="0"/>
                </a:cubicBezTo>
                <a:cubicBezTo>
                  <a:pt x="2508274" y="-58175"/>
                  <a:pt x="3134140" y="101910"/>
                  <a:pt x="3368038" y="0"/>
                </a:cubicBezTo>
                <a:cubicBezTo>
                  <a:pt x="3373728" y="227226"/>
                  <a:pt x="3330088" y="353716"/>
                  <a:pt x="3368038" y="523220"/>
                </a:cubicBezTo>
                <a:cubicBezTo>
                  <a:pt x="3143792" y="588276"/>
                  <a:pt x="3034509" y="449103"/>
                  <a:pt x="2739338" y="523220"/>
                </a:cubicBezTo>
                <a:cubicBezTo>
                  <a:pt x="2444167" y="597337"/>
                  <a:pt x="2437790" y="479598"/>
                  <a:pt x="2144318" y="523220"/>
                </a:cubicBezTo>
                <a:cubicBezTo>
                  <a:pt x="1850846" y="566842"/>
                  <a:pt x="1808872" y="522905"/>
                  <a:pt x="1684019" y="523220"/>
                </a:cubicBezTo>
                <a:cubicBezTo>
                  <a:pt x="1559166" y="523535"/>
                  <a:pt x="1297922" y="469726"/>
                  <a:pt x="1055319" y="523220"/>
                </a:cubicBezTo>
                <a:cubicBezTo>
                  <a:pt x="812716" y="576714"/>
                  <a:pt x="282799" y="403072"/>
                  <a:pt x="0" y="523220"/>
                </a:cubicBezTo>
                <a:cubicBezTo>
                  <a:pt x="-9152" y="316872"/>
                  <a:pt x="58733" y="11458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7390865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BROUGHT TO YOU BY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1EEE91-C64F-390F-5B4E-10BFCCD2C1B0}"/>
              </a:ext>
            </a:extLst>
          </p:cNvPr>
          <p:cNvSpPr/>
          <p:nvPr/>
        </p:nvSpPr>
        <p:spPr>
          <a:xfrm>
            <a:off x="9216186" y="6109930"/>
            <a:ext cx="28119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 ITC" panose="03070402050302030203" pitchFamily="66" charset="0"/>
              </a:rPr>
              <a:t>PROTOTYPES</a:t>
            </a:r>
            <a:endParaRPr lang="en-US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  <p:transition spd="slow" advClick="0" advTm="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6" fill="hold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8" presetClass="entr" presetSubtype="0" accel="50000" fill="hold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73" fill="hold">
                                          <p:stCondLst>
                                            <p:cond delay="273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3" decel="50000" autoRev="1" fill="hold">
                                          <p:stCondLst>
                                            <p:cond delay="273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1" fill="hold">
                                          <p:stCondLst>
                                            <p:cond delay="51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98"/>
                            </p:stCondLst>
                            <p:childTnLst>
                              <p:par>
                                <p:cTn id="31" presetID="23" presetClass="entr" presetSubtype="32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1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9000"/>
                    </a14:imgEffect>
                  </a14:imgLayer>
                </a14:imgProps>
              </a:ext>
            </a:extLst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BBBE6-11E6-A969-9371-34BD98D3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966" y="634946"/>
            <a:ext cx="54556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Ask / Post / Chat (Anonymously)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FFC963-18D1-B848-F2AC-518A702B9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02965" y="2407436"/>
            <a:ext cx="5127172" cy="3461658"/>
          </a:xfrm>
        </p:spPr>
        <p:txBody>
          <a:bodyPr vert="horz" lIns="0" tIns="45720" rIns="0" bIns="45720" rtlCol="0"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Ask questions without the fear of being judged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Chat anonymously for further doubt clarification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D623A3-9841-82AF-5B43-BE6295103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165" y="7066"/>
            <a:ext cx="3223539" cy="6393734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DB39B0-5D7A-B05A-EEA0-DA80A64C2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515" y="36994"/>
            <a:ext cx="3238781" cy="6370872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429500782"/>
      </p:ext>
    </p:extLst>
  </p:cSld>
  <p:clrMapOvr>
    <a:masterClrMapping/>
  </p:clrMapOvr>
  <p:transition spd="med" advClick="0" advTm="6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47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500"/>
                            </p:stCondLst>
                            <p:childTnLst>
                              <p:par>
                                <p:cTn id="36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8093F1-C6D3-1AFA-9F54-4EDCD2F985B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03523" y="1510729"/>
            <a:ext cx="2387137" cy="4892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2F6DB-5229-56F7-A2C3-47E5D5E84FB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4194" y="679732"/>
            <a:ext cx="2387137" cy="48920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9F025E-ED65-1104-A186-21EDE299390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224865" y="1510729"/>
            <a:ext cx="2387137" cy="48920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ABADEE-2E2A-DD88-0206-EBAE508BBA5A}"/>
              </a:ext>
            </a:extLst>
          </p:cNvPr>
          <p:cNvSpPr txBox="1">
            <a:spLocks/>
          </p:cNvSpPr>
          <p:nvPr/>
        </p:nvSpPr>
        <p:spPr>
          <a:xfrm>
            <a:off x="2403523" y="864398"/>
            <a:ext cx="2387137" cy="489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spc="300" dirty="0">
                <a:solidFill>
                  <a:schemeClr val="bg1">
                    <a:lumMod val="75000"/>
                  </a:schemeClr>
                </a:solidFill>
              </a:rPr>
              <a:t>FEED</a:t>
            </a:r>
            <a:endParaRPr lang="en-US" sz="2400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3DE9CD-D114-3DF4-1537-A2B30E2A571E}"/>
              </a:ext>
            </a:extLst>
          </p:cNvPr>
          <p:cNvSpPr txBox="1">
            <a:spLocks/>
          </p:cNvSpPr>
          <p:nvPr/>
        </p:nvSpPr>
        <p:spPr>
          <a:xfrm>
            <a:off x="5312698" y="5571772"/>
            <a:ext cx="2387137" cy="64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spc="300" dirty="0">
                <a:solidFill>
                  <a:schemeClr val="bg1">
                    <a:lumMod val="75000"/>
                  </a:schemeClr>
                </a:solidFill>
              </a:rPr>
              <a:t>CHATS</a:t>
            </a:r>
            <a:endParaRPr lang="en-US" sz="2400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FD0FA3-6E4D-A2BF-7B8D-18C87A9FE599}"/>
              </a:ext>
            </a:extLst>
          </p:cNvPr>
          <p:cNvSpPr txBox="1">
            <a:spLocks/>
          </p:cNvSpPr>
          <p:nvPr/>
        </p:nvSpPr>
        <p:spPr>
          <a:xfrm>
            <a:off x="7741322" y="864397"/>
            <a:ext cx="3354222" cy="489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spc="300" dirty="0">
                <a:solidFill>
                  <a:schemeClr val="bg1">
                    <a:lumMod val="75000"/>
                  </a:schemeClr>
                </a:solidFill>
              </a:rPr>
              <a:t>ASK/POST</a:t>
            </a:r>
            <a:endParaRPr lang="en-US" sz="1600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6E70D4C-83F7-8094-38FC-A38F059DE78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403522" y="1509316"/>
            <a:ext cx="2387137" cy="48920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1FCA52-9E08-AF66-7507-AF93E0259D4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354185" y="679733"/>
            <a:ext cx="2387137" cy="48920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5F0838A-1C1A-2AE9-7595-BE0335EF795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238114" y="1509316"/>
            <a:ext cx="2386584" cy="48920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7370EA-16B5-1C0F-9904-1B05A751E9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407650" y="1507903"/>
            <a:ext cx="2386584" cy="48920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1FE7C5-875C-3DDF-F940-108B27C11F7D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361086" y="679732"/>
            <a:ext cx="2386584" cy="48920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409D801-4805-55AA-906E-70694BDBB543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238114" y="1507903"/>
            <a:ext cx="2386584" cy="48920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4822F0-D397-CD19-6C59-ABF8CAE9FB5B}"/>
              </a:ext>
            </a:extLst>
          </p:cNvPr>
          <p:cNvSpPr txBox="1">
            <a:spLocks/>
          </p:cNvSpPr>
          <p:nvPr/>
        </p:nvSpPr>
        <p:spPr>
          <a:xfrm>
            <a:off x="1667116" y="869236"/>
            <a:ext cx="385994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spc="300" dirty="0">
                <a:solidFill>
                  <a:schemeClr val="bg1">
                    <a:lumMod val="75000"/>
                  </a:schemeClr>
                </a:solidFill>
              </a:rPr>
              <a:t>COMMUNITIES</a:t>
            </a:r>
            <a:endParaRPr lang="en-US" sz="2400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6A3CB0-1D09-1379-C4A3-418D7BA5C64C}"/>
              </a:ext>
            </a:extLst>
          </p:cNvPr>
          <p:cNvSpPr txBox="1">
            <a:spLocks/>
          </p:cNvSpPr>
          <p:nvPr/>
        </p:nvSpPr>
        <p:spPr>
          <a:xfrm>
            <a:off x="4576292" y="5531936"/>
            <a:ext cx="385994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spc="300" dirty="0">
                <a:solidFill>
                  <a:schemeClr val="bg1">
                    <a:lumMod val="75000"/>
                  </a:schemeClr>
                </a:solidFill>
              </a:rPr>
              <a:t>MY INSTITUTE</a:t>
            </a:r>
            <a:endParaRPr lang="en-US" sz="2400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29CACA-854B-3317-FED1-9FFB0A9E066A}"/>
              </a:ext>
            </a:extLst>
          </p:cNvPr>
          <p:cNvSpPr txBox="1">
            <a:spLocks/>
          </p:cNvSpPr>
          <p:nvPr/>
        </p:nvSpPr>
        <p:spPr>
          <a:xfrm>
            <a:off x="7502576" y="869236"/>
            <a:ext cx="385994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spc="300" dirty="0">
                <a:solidFill>
                  <a:schemeClr val="bg1">
                    <a:lumMod val="75000"/>
                  </a:schemeClr>
                </a:solidFill>
              </a:rPr>
              <a:t>SETTINGS</a:t>
            </a:r>
            <a:endParaRPr lang="en-US" sz="2400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532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1000"/>
    </mc:Choice>
    <mc:Fallback>
      <p:transition spd="slow" advClick="0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3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xit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7" presetClass="exit" presetSubtype="0" fill="hold" grpId="3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7" presetClass="exit" presetSubtype="0" fill="hold" grpId="3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7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7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7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7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7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47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47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42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2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42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4" grpId="3"/>
      <p:bldP spid="15" grpId="0"/>
      <p:bldP spid="15" grpId="1"/>
      <p:bldP spid="15" grpId="2"/>
      <p:bldP spid="15" grpId="3"/>
      <p:bldP spid="16" grpId="0"/>
      <p:bldP spid="16" grpId="1"/>
      <p:bldP spid="16" grpId="2"/>
      <p:bldP spid="16" grpId="3"/>
      <p:bldP spid="31" grpId="0"/>
      <p:bldP spid="31" grpId="1"/>
      <p:bldP spid="32" grpId="0"/>
      <p:bldP spid="32" grpId="1"/>
      <p:bldP spid="33" grpId="0"/>
      <p:bldP spid="3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Colgrow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 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r>
              <a:rPr lang="en-US" sz="2400" dirty="0">
                <a:solidFill>
                  <a:schemeClr val="accent1"/>
                </a:solidFill>
              </a:rPr>
              <a:t>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sz="2400" dirty="0">
                <a:solidFill>
                  <a:schemeClr val="accent1"/>
                </a:solidFill>
              </a:rPr>
              <a:t>grow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2883B0-BFD9-77B9-0C38-A522158B7561}"/>
              </a:ext>
            </a:extLst>
          </p:cNvPr>
          <p:cNvSpPr txBox="1"/>
          <p:nvPr/>
        </p:nvSpPr>
        <p:spPr>
          <a:xfrm>
            <a:off x="1056641" y="4672739"/>
            <a:ext cx="321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NNECT.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429DA-08A9-DA4E-F92C-742E994F077C}"/>
              </a:ext>
            </a:extLst>
          </p:cNvPr>
          <p:cNvSpPr txBox="1"/>
          <p:nvPr/>
        </p:nvSpPr>
        <p:spPr>
          <a:xfrm>
            <a:off x="2472608" y="4674632"/>
            <a:ext cx="2295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EARN.          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C3561-634E-A483-B7D6-0383D1B41250}"/>
              </a:ext>
            </a:extLst>
          </p:cNvPr>
          <p:cNvSpPr/>
          <p:nvPr/>
        </p:nvSpPr>
        <p:spPr>
          <a:xfrm>
            <a:off x="8660136" y="5586710"/>
            <a:ext cx="3368038" cy="523220"/>
          </a:xfrm>
          <a:custGeom>
            <a:avLst/>
            <a:gdLst>
              <a:gd name="connsiteX0" fmla="*/ 0 w 3368038"/>
              <a:gd name="connsiteY0" fmla="*/ 0 h 523220"/>
              <a:gd name="connsiteX1" fmla="*/ 561340 w 3368038"/>
              <a:gd name="connsiteY1" fmla="*/ 0 h 523220"/>
              <a:gd name="connsiteX2" fmla="*/ 1088999 w 3368038"/>
              <a:gd name="connsiteY2" fmla="*/ 0 h 523220"/>
              <a:gd name="connsiteX3" fmla="*/ 1616658 w 3368038"/>
              <a:gd name="connsiteY3" fmla="*/ 0 h 523220"/>
              <a:gd name="connsiteX4" fmla="*/ 2245359 w 3368038"/>
              <a:gd name="connsiteY4" fmla="*/ 0 h 523220"/>
              <a:gd name="connsiteX5" fmla="*/ 2705657 w 3368038"/>
              <a:gd name="connsiteY5" fmla="*/ 0 h 523220"/>
              <a:gd name="connsiteX6" fmla="*/ 3368038 w 3368038"/>
              <a:gd name="connsiteY6" fmla="*/ 0 h 523220"/>
              <a:gd name="connsiteX7" fmla="*/ 3368038 w 3368038"/>
              <a:gd name="connsiteY7" fmla="*/ 523220 h 523220"/>
              <a:gd name="connsiteX8" fmla="*/ 2907739 w 3368038"/>
              <a:gd name="connsiteY8" fmla="*/ 523220 h 523220"/>
              <a:gd name="connsiteX9" fmla="*/ 2380080 w 3368038"/>
              <a:gd name="connsiteY9" fmla="*/ 523220 h 523220"/>
              <a:gd name="connsiteX10" fmla="*/ 1852421 w 3368038"/>
              <a:gd name="connsiteY10" fmla="*/ 523220 h 523220"/>
              <a:gd name="connsiteX11" fmla="*/ 1358442 w 3368038"/>
              <a:gd name="connsiteY11" fmla="*/ 523220 h 523220"/>
              <a:gd name="connsiteX12" fmla="*/ 830783 w 3368038"/>
              <a:gd name="connsiteY12" fmla="*/ 523220 h 523220"/>
              <a:gd name="connsiteX13" fmla="*/ 0 w 3368038"/>
              <a:gd name="connsiteY13" fmla="*/ 523220 h 523220"/>
              <a:gd name="connsiteX14" fmla="*/ 0 w 3368038"/>
              <a:gd name="connsiteY1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68038" h="523220" fill="none" extrusionOk="0">
                <a:moveTo>
                  <a:pt x="0" y="0"/>
                </a:moveTo>
                <a:cubicBezTo>
                  <a:pt x="140630" y="-11477"/>
                  <a:pt x="437788" y="57600"/>
                  <a:pt x="561340" y="0"/>
                </a:cubicBezTo>
                <a:cubicBezTo>
                  <a:pt x="684892" y="-57600"/>
                  <a:pt x="980729" y="48717"/>
                  <a:pt x="1088999" y="0"/>
                </a:cubicBezTo>
                <a:cubicBezTo>
                  <a:pt x="1197269" y="-48717"/>
                  <a:pt x="1406709" y="49420"/>
                  <a:pt x="1616658" y="0"/>
                </a:cubicBezTo>
                <a:cubicBezTo>
                  <a:pt x="1826607" y="-49420"/>
                  <a:pt x="2051935" y="66145"/>
                  <a:pt x="2245359" y="0"/>
                </a:cubicBezTo>
                <a:cubicBezTo>
                  <a:pt x="2438783" y="-66145"/>
                  <a:pt x="2580067" y="54798"/>
                  <a:pt x="2705657" y="0"/>
                </a:cubicBezTo>
                <a:cubicBezTo>
                  <a:pt x="2831247" y="-54798"/>
                  <a:pt x="3126638" y="72901"/>
                  <a:pt x="3368038" y="0"/>
                </a:cubicBezTo>
                <a:cubicBezTo>
                  <a:pt x="3402821" y="124374"/>
                  <a:pt x="3320947" y="269274"/>
                  <a:pt x="3368038" y="523220"/>
                </a:cubicBezTo>
                <a:cubicBezTo>
                  <a:pt x="3232430" y="534802"/>
                  <a:pt x="3064886" y="492299"/>
                  <a:pt x="2907739" y="523220"/>
                </a:cubicBezTo>
                <a:cubicBezTo>
                  <a:pt x="2750592" y="554141"/>
                  <a:pt x="2623949" y="463426"/>
                  <a:pt x="2380080" y="523220"/>
                </a:cubicBezTo>
                <a:cubicBezTo>
                  <a:pt x="2136211" y="583014"/>
                  <a:pt x="2034504" y="501152"/>
                  <a:pt x="1852421" y="523220"/>
                </a:cubicBezTo>
                <a:cubicBezTo>
                  <a:pt x="1670338" y="545288"/>
                  <a:pt x="1507180" y="472328"/>
                  <a:pt x="1358442" y="523220"/>
                </a:cubicBezTo>
                <a:cubicBezTo>
                  <a:pt x="1209704" y="574112"/>
                  <a:pt x="996284" y="485159"/>
                  <a:pt x="830783" y="523220"/>
                </a:cubicBezTo>
                <a:cubicBezTo>
                  <a:pt x="665282" y="561281"/>
                  <a:pt x="225433" y="455953"/>
                  <a:pt x="0" y="523220"/>
                </a:cubicBezTo>
                <a:cubicBezTo>
                  <a:pt x="-16343" y="399288"/>
                  <a:pt x="39668" y="215153"/>
                  <a:pt x="0" y="0"/>
                </a:cubicBezTo>
                <a:close/>
              </a:path>
              <a:path w="3368038" h="523220" stroke="0" extrusionOk="0">
                <a:moveTo>
                  <a:pt x="0" y="0"/>
                </a:moveTo>
                <a:cubicBezTo>
                  <a:pt x="214272" y="-63702"/>
                  <a:pt x="433375" y="60600"/>
                  <a:pt x="561340" y="0"/>
                </a:cubicBezTo>
                <a:cubicBezTo>
                  <a:pt x="689305" y="-60600"/>
                  <a:pt x="962468" y="44773"/>
                  <a:pt x="1190040" y="0"/>
                </a:cubicBezTo>
                <a:cubicBezTo>
                  <a:pt x="1417612" y="-44773"/>
                  <a:pt x="1631713" y="73514"/>
                  <a:pt x="1818741" y="0"/>
                </a:cubicBezTo>
                <a:cubicBezTo>
                  <a:pt x="2005769" y="-73514"/>
                  <a:pt x="2117164" y="58175"/>
                  <a:pt x="2312719" y="0"/>
                </a:cubicBezTo>
                <a:cubicBezTo>
                  <a:pt x="2508274" y="-58175"/>
                  <a:pt x="3134140" y="101910"/>
                  <a:pt x="3368038" y="0"/>
                </a:cubicBezTo>
                <a:cubicBezTo>
                  <a:pt x="3373728" y="227226"/>
                  <a:pt x="3330088" y="353716"/>
                  <a:pt x="3368038" y="523220"/>
                </a:cubicBezTo>
                <a:cubicBezTo>
                  <a:pt x="3143792" y="588276"/>
                  <a:pt x="3034509" y="449103"/>
                  <a:pt x="2739338" y="523220"/>
                </a:cubicBezTo>
                <a:cubicBezTo>
                  <a:pt x="2444167" y="597337"/>
                  <a:pt x="2437790" y="479598"/>
                  <a:pt x="2144318" y="523220"/>
                </a:cubicBezTo>
                <a:cubicBezTo>
                  <a:pt x="1850846" y="566842"/>
                  <a:pt x="1808872" y="522905"/>
                  <a:pt x="1684019" y="523220"/>
                </a:cubicBezTo>
                <a:cubicBezTo>
                  <a:pt x="1559166" y="523535"/>
                  <a:pt x="1297922" y="469726"/>
                  <a:pt x="1055319" y="523220"/>
                </a:cubicBezTo>
                <a:cubicBezTo>
                  <a:pt x="812716" y="576714"/>
                  <a:pt x="282799" y="403072"/>
                  <a:pt x="0" y="523220"/>
                </a:cubicBezTo>
                <a:cubicBezTo>
                  <a:pt x="-9152" y="316872"/>
                  <a:pt x="58733" y="11458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7390865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BROUGHT TO YOU BY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1EEE91-C64F-390F-5B4E-10BFCCD2C1B0}"/>
              </a:ext>
            </a:extLst>
          </p:cNvPr>
          <p:cNvSpPr/>
          <p:nvPr/>
        </p:nvSpPr>
        <p:spPr>
          <a:xfrm>
            <a:off x="9216186" y="6109930"/>
            <a:ext cx="28119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radley Hand ITC" panose="03070402050302030203" pitchFamily="66" charset="0"/>
              </a:rPr>
              <a:t>PROTOTYPES</a:t>
            </a:r>
            <a:endParaRPr lang="en-US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Bradley Hand ITC" panose="03070402050302030203" pitchFamily="66" charset="0"/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D85AC67E-5B59-46DA-580E-098E132D9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77" y="79264"/>
            <a:ext cx="5720466" cy="321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62708"/>
      </p:ext>
    </p:extLst>
  </p:cSld>
  <p:clrMapOvr>
    <a:masterClrMapping/>
  </p:clrMapOvr>
  <p:transition spd="slow" advClick="0" advTm="5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6" fill="hold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8" presetClass="entr" presetSubtype="0" accel="50000" fill="hold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73" fill="hold">
                                          <p:stCondLst>
                                            <p:cond delay="273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3" decel="50000" autoRev="1" fill="hold">
                                          <p:stCondLst>
                                            <p:cond delay="273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1" fill="hold">
                                          <p:stCondLst>
                                            <p:cond delay="51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98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48"/>
                            </p:stCondLst>
                            <p:childTnLst>
                              <p:par>
                                <p:cTn id="3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448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52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ar_graph_AdobeExpress" descr="Scatter chart&#10;&#10;Description automatically generated with low confidence">
            <a:hlinkClick r:id="" action="ppaction://media"/>
            <a:extLst>
              <a:ext uri="{FF2B5EF4-FFF2-40B4-BE49-F238E27FC236}">
                <a16:creationId xmlns:a16="http://schemas.microsoft.com/office/drawing/2014/main" id="{1EA1AF5D-9231-CC9F-A68E-C428B382BD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"/>
                </p14:media>
              </p:ext>
            </p:extLst>
          </p:nvPr>
        </p:nvPicPr>
        <p:blipFill rotWithShape="1">
          <a:blip r:embed="rId4"/>
          <a:srcRect l="-1885" t="3796" r="1885" b="-3796"/>
          <a:stretch/>
        </p:blipFill>
        <p:spPr>
          <a:xfrm>
            <a:off x="2320923" y="909136"/>
            <a:ext cx="7550154" cy="5039728"/>
          </a:xfrm>
          <a:prstGeom prst="rect">
            <a:avLst/>
          </a:prstGeom>
          <a:ln>
            <a:noFill/>
          </a:ln>
          <a:effectLst>
            <a:softEdge rad="508000"/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0CF07B-3727-1EC4-EB95-2C8048B4ECF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6569765" y="2156791"/>
            <a:ext cx="1490870" cy="62616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FB25C6-8AA8-A19C-5D83-34D59E4C7A3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060635" y="1833298"/>
            <a:ext cx="2136913" cy="714851"/>
          </a:xfrm>
          <a:prstGeom prst="round2DiagRect">
            <a:avLst>
              <a:gd name="adj1" fmla="val 32261"/>
              <a:gd name="adj2" fmla="val 30724"/>
            </a:avLst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35-40% Shy </a:t>
            </a:r>
            <a:r>
              <a:rPr lang="en-US" sz="1600" b="1" dirty="0"/>
              <a:t>P</a:t>
            </a:r>
            <a:r>
              <a:rPr lang="en-US" sz="1600" b="1" dirty="0">
                <a:solidFill>
                  <a:schemeClr val="accent2"/>
                </a:solidFill>
              </a:rPr>
              <a:t>eople World-Wide</a:t>
            </a:r>
          </a:p>
        </p:txBody>
      </p:sp>
    </p:spTree>
    <p:extLst>
      <p:ext uri="{BB962C8B-B14F-4D97-AF65-F5344CB8AC3E}">
        <p14:creationId xmlns:p14="http://schemas.microsoft.com/office/powerpoint/2010/main" val="132614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10000">
        <p14:flash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826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326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826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0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4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36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Rectangle 38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olution_AdobeExpress">
            <a:hlinkClick r:id="" action="ppaction://media"/>
            <a:extLst>
              <a:ext uri="{FF2B5EF4-FFF2-40B4-BE49-F238E27FC236}">
                <a16:creationId xmlns:a16="http://schemas.microsoft.com/office/drawing/2014/main" id="{1C0F0629-96C2-5018-37D5-E6169DB8EC8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0629" y="801793"/>
            <a:ext cx="7030741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514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2000">
        <p15:prstTrans prst="airplan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BBBE6-11E6-A969-9371-34BD98D3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966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Ask/Post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430E94-CFE4-8A0B-DAC8-09755CF0C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49" b="92"/>
          <a:stretch/>
        </p:blipFill>
        <p:spPr>
          <a:xfrm>
            <a:off x="1165539" y="17455"/>
            <a:ext cx="3257170" cy="638976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FFC963-18D1-B848-F2AC-518A702B9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02965" y="2407436"/>
            <a:ext cx="5127172" cy="3461658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Ask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doubts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Post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about what you are working 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Socialize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6790797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xit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3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BBBE6-11E6-A969-9371-34BD98D3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966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Communities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FFC963-18D1-B848-F2AC-518A702B9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02965" y="2407436"/>
            <a:ext cx="5127172" cy="3461658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Connect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with people of your interest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Learn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Collaborate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Grow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stronger together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51AEB2-E910-4E81-F44D-F95A0B978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8"/>
          <a:stretch/>
        </p:blipFill>
        <p:spPr>
          <a:xfrm>
            <a:off x="1203803" y="3"/>
            <a:ext cx="3194718" cy="640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80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xit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6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6" name="Straight Connector 6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68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BBBE6-11E6-A969-9371-34BD98D3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D4351-9939-9413-2BA4-7F6EAD403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51" b="9037"/>
          <a:stretch/>
        </p:blipFill>
        <p:spPr>
          <a:xfrm>
            <a:off x="634001" y="640079"/>
            <a:ext cx="3409179" cy="5314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B05F96-EA0E-E566-9605-4724325366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3355" r="4373" b="16754"/>
          <a:stretch/>
        </p:blipFill>
        <p:spPr>
          <a:xfrm>
            <a:off x="4134617" y="640083"/>
            <a:ext cx="3260096" cy="5314403"/>
          </a:xfrm>
          <a:prstGeom prst="rect">
            <a:avLst/>
          </a:prstGeom>
        </p:spPr>
      </p:pic>
      <p:cxnSp>
        <p:nvCxnSpPr>
          <p:cNvPr id="78" name="Straight Connector 70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FFC963-18D1-B848-F2AC-518A702B9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407436"/>
            <a:ext cx="3690257" cy="3461658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Browse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content world-wide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Interact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with posts that pique your interest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Answer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questions</a:t>
            </a:r>
          </a:p>
        </p:txBody>
      </p:sp>
      <p:sp>
        <p:nvSpPr>
          <p:cNvPr id="79" name="Rectangle 72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805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BBBE6-11E6-A969-9371-34BD98D3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966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 Institute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FFC963-18D1-B848-F2AC-518A702B9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02965" y="2407436"/>
            <a:ext cx="5127172" cy="3461658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Adapt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your institute’s environment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Mentor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get mentored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Develop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better communion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0267B-5AA6-3E44-7782-611487332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32" y="0"/>
            <a:ext cx="3269263" cy="63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05308"/>
      </p:ext>
    </p:extLst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BBBE6-11E6-A969-9371-34BD98D3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966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Settings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FFC963-18D1-B848-F2AC-518A702B9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02965" y="2407436"/>
            <a:ext cx="5127172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 we need?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Student ID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provided by your College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Enrollment Number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Phone Number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registration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6CBDD-193F-D4FF-C075-D76E1F88F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31" y="0"/>
            <a:ext cx="3363259" cy="640079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FB9B65-0715-F7AB-2665-718E5BB51212}"/>
              </a:ext>
            </a:extLst>
          </p:cNvPr>
          <p:cNvCxnSpPr>
            <a:cxnSpLocks/>
          </p:cNvCxnSpPr>
          <p:nvPr/>
        </p:nvCxnSpPr>
        <p:spPr>
          <a:xfrm>
            <a:off x="4128940" y="5043340"/>
            <a:ext cx="29317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B93042C-B31B-246D-3904-65874FC9F784}"/>
              </a:ext>
            </a:extLst>
          </p:cNvPr>
          <p:cNvSpPr/>
          <p:nvPr/>
        </p:nvSpPr>
        <p:spPr>
          <a:xfrm>
            <a:off x="6514044" y="4668765"/>
            <a:ext cx="494160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Switch mode to </a:t>
            </a:r>
          </a:p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‘Go Anonymous’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5D3C24-4B34-2FD4-6391-3984575EC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786" y="4810910"/>
            <a:ext cx="2636748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55872"/>
      </p:ext>
    </p:extLst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-0.25 E" pathEditMode="relative" ptsTypes="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noFill/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_Incognito_Page_AdobeExpress">
            <a:hlinkClick r:id="" action="ppaction://media"/>
            <a:extLst>
              <a:ext uri="{FF2B5EF4-FFF2-40B4-BE49-F238E27FC236}">
                <a16:creationId xmlns:a16="http://schemas.microsoft.com/office/drawing/2014/main" id="{D80FC5C1-8095-693C-3411-A441E72B7BA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7424" y="584389"/>
            <a:ext cx="2941983" cy="5684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E41B0D-991F-3578-58D3-61565F0FB002}"/>
              </a:ext>
            </a:extLst>
          </p:cNvPr>
          <p:cNvSpPr txBox="1"/>
          <p:nvPr/>
        </p:nvSpPr>
        <p:spPr>
          <a:xfrm>
            <a:off x="5551714" y="1829380"/>
            <a:ext cx="581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75000"/>
                  </a:schemeClr>
                </a:solidFill>
              </a:rPr>
              <a:t>Go Incognito Mode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3C66E5-D923-EE9B-B10C-0539F061427F}"/>
              </a:ext>
            </a:extLst>
          </p:cNvPr>
          <p:cNvCxnSpPr/>
          <p:nvPr/>
        </p:nvCxnSpPr>
        <p:spPr>
          <a:xfrm>
            <a:off x="5878286" y="2820636"/>
            <a:ext cx="43869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65981D-E451-1898-4FA1-EB0897B90940}"/>
              </a:ext>
            </a:extLst>
          </p:cNvPr>
          <p:cNvSpPr txBox="1"/>
          <p:nvPr/>
        </p:nvSpPr>
        <p:spPr>
          <a:xfrm>
            <a:off x="5551714" y="3030755"/>
            <a:ext cx="5052862" cy="15594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Anonymously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browse through feed</a:t>
            </a:r>
          </a:p>
          <a:p>
            <a:pPr marL="285750" indent="-28575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Make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anonymous connections</a:t>
            </a:r>
          </a:p>
          <a:p>
            <a:pPr marL="285750" indent="-28575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Bid farewell to your shyness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3AAE3-77FE-D7C8-293E-42EB840271A9}"/>
              </a:ext>
            </a:extLst>
          </p:cNvPr>
          <p:cNvSpPr txBox="1"/>
          <p:nvPr/>
        </p:nvSpPr>
        <p:spPr>
          <a:xfrm>
            <a:off x="1792000" y="1152216"/>
            <a:ext cx="58129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75000"/>
                  </a:schemeClr>
                </a:solidFill>
              </a:rPr>
              <a:t>Communities (Anonymous)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9182B7-B346-56AD-FC19-16F18833BFD9}"/>
              </a:ext>
            </a:extLst>
          </p:cNvPr>
          <p:cNvCxnSpPr/>
          <p:nvPr/>
        </p:nvCxnSpPr>
        <p:spPr>
          <a:xfrm>
            <a:off x="2118572" y="2822204"/>
            <a:ext cx="43869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D9324C-B6DF-2F2B-F7A4-531F1820A7F1}"/>
              </a:ext>
            </a:extLst>
          </p:cNvPr>
          <p:cNvSpPr txBox="1"/>
          <p:nvPr/>
        </p:nvSpPr>
        <p:spPr>
          <a:xfrm>
            <a:off x="1792000" y="2972317"/>
            <a:ext cx="505286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Join public Communities Anonymously!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65E0E7-E9A1-0B69-F376-A882290EDEA4}"/>
              </a:ext>
            </a:extLst>
          </p:cNvPr>
          <p:cNvSpPr txBox="1"/>
          <p:nvPr/>
        </p:nvSpPr>
        <p:spPr>
          <a:xfrm>
            <a:off x="5594099" y="1149260"/>
            <a:ext cx="58129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75000"/>
                  </a:schemeClr>
                </a:solidFill>
              </a:rPr>
              <a:t>My Institute (Anonymous)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8A1487-CE5E-AE9C-468A-A19A08CA0312}"/>
              </a:ext>
            </a:extLst>
          </p:cNvPr>
          <p:cNvCxnSpPr/>
          <p:nvPr/>
        </p:nvCxnSpPr>
        <p:spPr>
          <a:xfrm>
            <a:off x="5889281" y="2822206"/>
            <a:ext cx="43869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08C7850-625E-AA9B-9836-457C9346F954}"/>
              </a:ext>
            </a:extLst>
          </p:cNvPr>
          <p:cNvSpPr txBox="1"/>
          <p:nvPr/>
        </p:nvSpPr>
        <p:spPr>
          <a:xfrm>
            <a:off x="5551714" y="2932746"/>
            <a:ext cx="505286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Don't hold back and ask away you queries anonymously in your institutes feed!</a:t>
            </a:r>
          </a:p>
        </p:txBody>
      </p:sp>
    </p:spTree>
    <p:extLst>
      <p:ext uri="{BB962C8B-B14F-4D97-AF65-F5344CB8AC3E}">
        <p14:creationId xmlns:p14="http://schemas.microsoft.com/office/powerpoint/2010/main" val="1596547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2000">
        <p14:vortex dir="r"/>
      </p:transition>
    </mc:Choice>
    <mc:Fallback>
      <p:transition spd="slow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1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8" fill="hold" grpId="1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Motion origin="layout" path="M -1.25E-6 2.96296E-6 L 0.47682 0.0004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41" y="2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2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2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2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0.47682 0.00046 L -3.33333E-6 -2.01662E-17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76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xit" presetSubtype="8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8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8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9" grpId="1"/>
      <p:bldP spid="11" grpId="0"/>
      <p:bldP spid="11" grpId="1"/>
      <p:bldP spid="15" grpId="0"/>
      <p:bldP spid="15" grpId="1"/>
      <p:bldP spid="16" grpId="0"/>
      <p:bldP spid="16" grpId="1"/>
      <p:bldP spid="18" grpId="0"/>
      <p:bldP spid="18" grpId="1"/>
    </p:bld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5B1FD9-3BB6-4DA9-A089-3B68C2323D4F}">
  <ds:schemaRefs>
    <ds:schemaRef ds:uri="http://schemas.microsoft.com/office/infopath/2007/PartnerControls"/>
    <ds:schemaRef ds:uri="16c05727-aa75-4e4a-9b5f-8a80a1165891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71af3243-3dd4-4a8d-8c0d-dd76da1f02a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{E9E533A9-7441-4B28-B99C-DAF4AB016976}tf33845126_win32</Template>
  <TotalTime>765</TotalTime>
  <Words>184</Words>
  <Application>Microsoft Office PowerPoint</Application>
  <PresentationFormat>Widescreen</PresentationFormat>
  <Paragraphs>53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Bookman Old Style</vt:lpstr>
      <vt:lpstr>Bradley Hand ITC</vt:lpstr>
      <vt:lpstr>Calibri</vt:lpstr>
      <vt:lpstr>Franklin Gothic Book</vt:lpstr>
      <vt:lpstr>1_RetrospectVTI</vt:lpstr>
      <vt:lpstr>Colgrow</vt:lpstr>
      <vt:lpstr>PowerPoint Presentation</vt:lpstr>
      <vt:lpstr>PowerPoint Presentation</vt:lpstr>
      <vt:lpstr>Ask/Post</vt:lpstr>
      <vt:lpstr>Communities</vt:lpstr>
      <vt:lpstr>Feed</vt:lpstr>
      <vt:lpstr>My Institute</vt:lpstr>
      <vt:lpstr>Settings</vt:lpstr>
      <vt:lpstr>PowerPoint Presentation</vt:lpstr>
      <vt:lpstr>Ask / Post / Chat (Anonymously)</vt:lpstr>
      <vt:lpstr>PowerPoint Presentation</vt:lpstr>
      <vt:lpstr>Colgrow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Colgrow</dc:title>
  <dc:creator>SHASHWAT GUPTA</dc:creator>
  <cp:lastModifiedBy>SHASHWAT GUPTA</cp:lastModifiedBy>
  <cp:revision>20</cp:revision>
  <dcterms:created xsi:type="dcterms:W3CDTF">2022-09-25T14:21:53Z</dcterms:created>
  <dcterms:modified xsi:type="dcterms:W3CDTF">2022-10-02T18:08:12Z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